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6" autoAdjust="0"/>
    <p:restoredTop sz="94660"/>
  </p:normalViewPr>
  <p:slideViewPr>
    <p:cSldViewPr>
      <p:cViewPr varScale="1">
        <p:scale>
          <a:sx n="66" d="100"/>
          <a:sy n="66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2B470-249F-4005-ACA0-9C34116B78B3}" type="datetimeFigureOut">
              <a:rPr lang="en-US" smtClean="0"/>
              <a:pPr/>
              <a:t>5/2/2012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4DFEF-42E6-4EE3-8B53-301395B5DD0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Ten little Indian boys went out to dine; </a:t>
            </a:r>
          </a:p>
          <a:p>
            <a:r>
              <a:rPr lang="en-US" dirty="0" smtClean="0"/>
              <a:t>One choked his little self and then there were nine. </a:t>
            </a:r>
          </a:p>
          <a:p>
            <a:endParaRPr lang="en-US" dirty="0"/>
          </a:p>
        </p:txBody>
      </p:sp>
      <p:pic>
        <p:nvPicPr>
          <p:cNvPr id="4" name="Picture 3" descr="poison-bottl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-152400"/>
            <a:ext cx="43434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One little Indian boy left all alone; </a:t>
            </a:r>
            <a:br>
              <a:rPr lang="en-US" sz="3100" dirty="0" smtClean="0"/>
            </a:br>
            <a:r>
              <a:rPr lang="en-US" sz="3100" dirty="0" smtClean="0"/>
              <a:t>He went and hanged himself and then there were none.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38375" y="2086769"/>
            <a:ext cx="4667250" cy="3552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Nine little Indian boys sat up very late; </a:t>
            </a:r>
            <a:br>
              <a:rPr lang="en-US" dirty="0" smtClean="0"/>
            </a:br>
            <a:r>
              <a:rPr lang="en-US" dirty="0" smtClean="0"/>
              <a:t>One overslept himself and then there were eight.</a:t>
            </a:r>
            <a:endParaRPr lang="en-US" dirty="0"/>
          </a:p>
        </p:txBody>
      </p:sp>
      <p:pic>
        <p:nvPicPr>
          <p:cNvPr id="4" name="Content Placeholder 3" descr="person_sleepin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3200" y="2205831"/>
            <a:ext cx="3657600" cy="3314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Eight little Indian boys traveling in Devon; </a:t>
            </a:r>
            <a:br>
              <a:rPr lang="en-US" sz="3100" dirty="0" smtClean="0"/>
            </a:br>
            <a:r>
              <a:rPr lang="en-US" sz="3100" dirty="0" smtClean="0"/>
              <a:t>One said he’d stay there and then there were seven.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f6450_12362235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286000"/>
            <a:ext cx="4388908" cy="32916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Seven little Indian boys chopping up sticks; </a:t>
            </a:r>
            <a:br>
              <a:rPr lang="en-US" sz="3600" dirty="0" smtClean="0"/>
            </a:br>
            <a:r>
              <a:rPr lang="en-US" sz="3600" dirty="0" smtClean="0"/>
              <a:t>One chopped himself in halves and then there were six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wood-pi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2209800"/>
            <a:ext cx="4978400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Six little Indian boys playing with a hive; </a:t>
            </a:r>
            <a:br>
              <a:rPr lang="en-US" sz="3100" dirty="0" smtClean="0"/>
            </a:br>
            <a:r>
              <a:rPr lang="en-US" sz="3100" dirty="0" smtClean="0"/>
              <a:t>A bumblebee stung one and then there were five.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F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438400"/>
            <a:ext cx="4995863" cy="31945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Five little Indian boys going in for law, </a:t>
            </a:r>
            <a:br>
              <a:rPr lang="en-US" sz="3100" dirty="0" smtClean="0"/>
            </a:br>
            <a:r>
              <a:rPr lang="en-US" sz="3100" dirty="0" smtClean="0"/>
              <a:t>One got in Chancery and then there were four.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12877524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2667000"/>
            <a:ext cx="4348370" cy="266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Four little Indian boys going out to sea; </a:t>
            </a:r>
            <a:br>
              <a:rPr lang="en-US" sz="3100" dirty="0" smtClean="0"/>
            </a:br>
            <a:r>
              <a:rPr lang="en-US" sz="3100" dirty="0" smtClean="0"/>
              <a:t>A red herring swallowed one and then there were three.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3540788818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2133600"/>
            <a:ext cx="4137818" cy="41378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Three little Indian boys walking in the Zoo; </a:t>
            </a:r>
            <a:br>
              <a:rPr lang="en-US" sz="3100" dirty="0" smtClean="0"/>
            </a:br>
            <a:r>
              <a:rPr lang="en-US" sz="3100" dirty="0" smtClean="0"/>
              <a:t>A big bear hugged one and then there were two.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2093812"/>
            <a:ext cx="4325819" cy="3240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Two little Indian boys sitting in the sun; </a:t>
            </a:r>
            <a:br>
              <a:rPr lang="en-US" sz="3100" dirty="0" smtClean="0"/>
            </a:br>
            <a:r>
              <a:rPr lang="en-US" sz="3100" dirty="0" smtClean="0"/>
              <a:t>On got frizzled up and then there was one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 descr="sun-cli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2491580"/>
            <a:ext cx="3124200" cy="31346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89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 Nine little Indian boys sat up very late;  One overslept himself and then there were eight.</vt:lpstr>
      <vt:lpstr>Eight little Indian boys traveling in Devon;  One said he’d stay there and then there were seven. </vt:lpstr>
      <vt:lpstr>Seven little Indian boys chopping up sticks;  One chopped himself in halves and then there were six. </vt:lpstr>
      <vt:lpstr>Six little Indian boys playing with a hive;  A bumblebee stung one and then there were five. </vt:lpstr>
      <vt:lpstr>Five little Indian boys going in for law,  One got in Chancery and then there were four.  </vt:lpstr>
      <vt:lpstr>Four little Indian boys going out to sea;  A red herring swallowed one and then there were three. </vt:lpstr>
      <vt:lpstr>Three little Indian boys walking in the Zoo;  A big bear hugged one and then there were two. </vt:lpstr>
      <vt:lpstr>Two little Indian boys sitting in the sun;  On got frizzled up and then there was one. </vt:lpstr>
      <vt:lpstr>One little Indian boy left all alone;  He went and hanged himself and then there were none.  </vt:lpstr>
    </vt:vector>
  </TitlesOfParts>
  <Company>GVSD61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SD61User</dc:creator>
  <cp:lastModifiedBy>SD61User</cp:lastModifiedBy>
  <cp:revision>5</cp:revision>
  <dcterms:created xsi:type="dcterms:W3CDTF">2012-04-13T19:26:33Z</dcterms:created>
  <dcterms:modified xsi:type="dcterms:W3CDTF">2012-05-02T16:49:06Z</dcterms:modified>
</cp:coreProperties>
</file>